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8"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00" autoAdjust="0"/>
    <p:restoredTop sz="94575" autoAdjust="0"/>
  </p:normalViewPr>
  <p:slideViewPr>
    <p:cSldViewPr snapToGrid="0">
      <p:cViewPr>
        <p:scale>
          <a:sx n="100" d="100"/>
          <a:sy n="100" d="100"/>
        </p:scale>
        <p:origin x="-132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C2C6DF7-BE47-421A-A830-D17902D79501}" type="slidenum">
              <a:rPr lang="en-US" altLang="en-US"/>
              <a:pPr/>
              <a:t>‹#›</a:t>
            </a:fld>
            <a:endParaRPr lang="en-US" altLang="en-US"/>
          </a:p>
        </p:txBody>
      </p:sp>
    </p:spTree>
    <p:extLst>
      <p:ext uri="{BB962C8B-B14F-4D97-AF65-F5344CB8AC3E}">
        <p14:creationId xmlns:p14="http://schemas.microsoft.com/office/powerpoint/2010/main" val="32012508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03080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2724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7384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7788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24146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162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608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715380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60496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87519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64314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52400" y="685800"/>
            <a:ext cx="5867400" cy="1792288"/>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You are about to open the best pizza restaurant in Southlake, TX.  Using your “secret recipe” and everything you have learned watching Fear Factor, you are sure that everyone will flock to Toppings Come Alive Pizza Palace.  You have decided to make three different size pizzas.  Your 12 inch Slimy Square Pizza will sell for $10.00.  You will also offer a 16 inch (diameter) Creature Circle Pizza and the special Tarantula’s Triangle Pizza (base of 20 inches, height of 15 inches).  Using your advanced mathematical skills along with some business knowledge, determine </a:t>
            </a:r>
            <a:r>
              <a:rPr lang="en-US" altLang="en-US" sz="1200" b="1"/>
              <a:t>reasonable</a:t>
            </a:r>
            <a:r>
              <a:rPr lang="en-US" altLang="en-US" sz="1200"/>
              <a:t> prices for the other two pizzas.</a:t>
            </a:r>
          </a:p>
          <a:p>
            <a:r>
              <a:rPr lang="en-US" altLang="en-US" sz="1200" i="1"/>
              <a:t>Assume toppings are similar on all pizzas and that customers will make choices based on how much pizza their family will eat and what the best deal is.</a:t>
            </a:r>
          </a:p>
        </p:txBody>
      </p:sp>
      <p:sp>
        <p:nvSpPr>
          <p:cNvPr id="33795" name="Text Box 3"/>
          <p:cNvSpPr txBox="1">
            <a:spLocks noChangeArrowheads="1"/>
          </p:cNvSpPr>
          <p:nvPr/>
        </p:nvSpPr>
        <p:spPr bwMode="auto">
          <a:xfrm>
            <a:off x="3365500" y="165100"/>
            <a:ext cx="836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dirty="0"/>
              <a:t>Comp - 20</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5279</TotalTime>
  <Words>147</Words>
  <Application>Microsoft Office PowerPoint</Application>
  <PresentationFormat>On-screen Show (4:3)</PresentationFormat>
  <Paragraphs>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100</cp:revision>
  <cp:lastPrinted>2001-04-26T02:59:36Z</cp:lastPrinted>
  <dcterms:created xsi:type="dcterms:W3CDTF">2000-09-03T02:04:07Z</dcterms:created>
  <dcterms:modified xsi:type="dcterms:W3CDTF">2014-05-03T21:27:53Z</dcterms:modified>
</cp:coreProperties>
</file>